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46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8/12/2019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8EF103E9-14A2-4797-9F45-8D381211B89E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Preparing Data and Creating PivotTables</a:t>
            </a:r>
          </a:p>
          <a:p>
            <a:r>
              <a:rPr lang="en-US" dirty="0"/>
              <a:t>Analyzing </a:t>
            </a:r>
            <a:r>
              <a:rPr lang="en-US"/>
              <a:t>Data by Using </a:t>
            </a:r>
            <a:r>
              <a:rPr lang="en-US" dirty="0"/>
              <a:t>PivotTables</a:t>
            </a:r>
          </a:p>
          <a:p>
            <a:r>
              <a:rPr lang="en-US" dirty="0"/>
              <a:t>Working with PivotCharts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Course Outline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56BBE7-5462-49E9-8479-EA28C3741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2</TotalTime>
  <Words>17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LO Choice</vt:lpstr>
      <vt:lpstr>Course Outline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</dc:creator>
  <cp:lastModifiedBy>Bharathi</cp:lastModifiedBy>
  <cp:revision>3</cp:revision>
  <dcterms:created xsi:type="dcterms:W3CDTF">2019-08-12T06:42:53Z</dcterms:created>
  <dcterms:modified xsi:type="dcterms:W3CDTF">2019-08-12T06:45:50Z</dcterms:modified>
</cp:coreProperties>
</file>